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6" r:id="rId4"/>
    <p:sldId id="285" r:id="rId5"/>
    <p:sldId id="280" r:id="rId6"/>
    <p:sldId id="265" r:id="rId7"/>
    <p:sldId id="273" r:id="rId8"/>
    <p:sldId id="259" r:id="rId9"/>
    <p:sldId id="282" r:id="rId10"/>
    <p:sldId id="279" r:id="rId11"/>
    <p:sldId id="261" r:id="rId12"/>
    <p:sldId id="267" r:id="rId13"/>
    <p:sldId id="277" r:id="rId14"/>
    <p:sldId id="263" r:id="rId15"/>
    <p:sldId id="269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 varScale="1">
        <p:scale>
          <a:sx n="88" d="100"/>
          <a:sy n="88" d="100"/>
        </p:scale>
        <p:origin x="-16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29/05/2014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7.wdp"/><Relationship Id="rId5" Type="http://schemas.openxmlformats.org/officeDocument/2006/relationships/image" Target="../media/image36.png"/><Relationship Id="rId6" Type="http://schemas.microsoft.com/office/2007/relationships/hdphoto" Target="../media/hdphoto8.wdp"/><Relationship Id="rId7" Type="http://schemas.openxmlformats.org/officeDocument/2006/relationships/image" Target="../media/image37.png"/><Relationship Id="rId8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1A-Polysemous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4989438" y="3873500"/>
            <a:ext cx="3631994" cy="2426458"/>
          </a:xfrm>
          <a:prstGeom prst="rect">
            <a:avLst/>
          </a:prstGeom>
        </p:spPr>
      </p:pic>
      <p:pic>
        <p:nvPicPr>
          <p:cNvPr id="7" name="Picture 6" descr="RosendahlRocking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0" y="3588769"/>
            <a:ext cx="3155270" cy="31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7" y="4192280"/>
            <a:ext cx="2442213" cy="2442213"/>
          </a:xfrm>
          <a:prstGeom prst="rect">
            <a:avLst/>
          </a:prstGeom>
        </p:spPr>
      </p:pic>
      <p:pic>
        <p:nvPicPr>
          <p:cNvPr id="5" name="Picture 4" descr="Drumstick pai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8045" r="5446" b="6188"/>
          <a:stretch/>
        </p:blipFill>
        <p:spPr>
          <a:xfrm>
            <a:off x="4724944" y="4041247"/>
            <a:ext cx="3580332" cy="2262863"/>
          </a:xfrm>
          <a:prstGeom prst="rect">
            <a:avLst/>
          </a:prstGeom>
        </p:spPr>
      </p:pic>
      <p:pic>
        <p:nvPicPr>
          <p:cNvPr id="7" name="Picture 6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36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odrat-beer-glass__0175564_PE328854_S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8" y="3728634"/>
            <a:ext cx="2591925" cy="2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9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pintoy_shetland_rocking_hors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06" y="3260953"/>
            <a:ext cx="3432092" cy="3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ied-chicken-two-hot-crispy-legs-white-background-34620324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0669" l="3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>
          <a:xfrm>
            <a:off x="631816" y="4206259"/>
            <a:ext cx="3396343" cy="2243474"/>
          </a:xfrm>
          <a:prstGeom prst="rect">
            <a:avLst/>
          </a:prstGeom>
        </p:spPr>
      </p:pic>
      <p:pic>
        <p:nvPicPr>
          <p:cNvPr id="6" name="Picture 5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495780"/>
            <a:ext cx="3106210" cy="3106210"/>
          </a:xfrm>
          <a:prstGeom prst="rect">
            <a:avLst/>
          </a:prstGeom>
        </p:spPr>
      </p:pic>
      <p:pic>
        <p:nvPicPr>
          <p:cNvPr id="7" name="Picture 6" descr="duck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45" y="3601990"/>
            <a:ext cx="2471090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2" y="3761133"/>
            <a:ext cx="3218256" cy="2413692"/>
          </a:xfrm>
          <a:prstGeom prst="rect">
            <a:avLst/>
          </a:prstGeom>
        </p:spPr>
      </p:pic>
      <p:pic>
        <p:nvPicPr>
          <p:cNvPr id="6" name="Picture 5" descr="libbey-mixing-g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09" y="3255018"/>
            <a:ext cx="1858202" cy="3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826125" y="3351792"/>
            <a:ext cx="2966458" cy="2922343"/>
          </a:xfrm>
          <a:prstGeom prst="rect">
            <a:avLst/>
          </a:prstGeom>
        </p:spPr>
      </p:pic>
      <p:pic>
        <p:nvPicPr>
          <p:cNvPr id="6" name="Picture 5" descr="rocking_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4" y="3668560"/>
            <a:ext cx="3267038" cy="2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y_abert_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710770" y="321177"/>
            <a:ext cx="2297089" cy="3030584"/>
          </a:xfrm>
          <a:prstGeom prst="rect">
            <a:avLst/>
          </a:prstGeom>
        </p:spPr>
      </p:pic>
      <p:pic>
        <p:nvPicPr>
          <p:cNvPr id="8" name="Picture 7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9" name="Picture 8" descr="red-squirrel1_1505219c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46744"/>
            <a:ext cx="2935976" cy="2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6" name="Picture 5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776940" y="3996823"/>
            <a:ext cx="2928472" cy="2577295"/>
          </a:xfrm>
          <a:prstGeom prst="rect">
            <a:avLst/>
          </a:prstGeom>
        </p:spPr>
      </p:pic>
      <p:pic>
        <p:nvPicPr>
          <p:cNvPr id="3" name="Picture 2" descr="weird 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  <p:pic>
        <p:nvPicPr>
          <p:cNvPr id="9" name="Picture 8" descr="honey garlic chicken drumstick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26" y="3996823"/>
            <a:ext cx="3661415" cy="24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50" y="4226998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6" name="Picture 5" descr="glassdivi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4" y="3514809"/>
            <a:ext cx="1888054" cy="2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1" y="3553517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9" name="Picture 8" descr="rockinghorsebab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61" y="3722003"/>
            <a:ext cx="3442625" cy="27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4994699" y="3554942"/>
            <a:ext cx="3398596" cy="2461684"/>
          </a:xfrm>
          <a:prstGeom prst="rect">
            <a:avLst/>
          </a:prstGeom>
        </p:spPr>
      </p:pic>
      <p:pic>
        <p:nvPicPr>
          <p:cNvPr id="5" name="Picture 4" descr="Drumsticks hon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18" y="3875683"/>
            <a:ext cx="3674155" cy="2461684"/>
          </a:xfrm>
          <a:prstGeom prst="rect">
            <a:avLst/>
          </a:prstGeom>
        </p:spPr>
      </p:pic>
      <p:pic>
        <p:nvPicPr>
          <p:cNvPr id="7" name="Picture 6" descr="black_francoli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89232"/>
            <a:ext cx="2386356" cy="33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3" name="Picture 2" descr="Highball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3" y="3080393"/>
            <a:ext cx="2274555" cy="3407813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7" y="3674853"/>
            <a:ext cx="2701925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6774</TotalTime>
  <Words>45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1A-Polysemous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74</cp:revision>
  <dcterms:created xsi:type="dcterms:W3CDTF">2014-03-05T17:12:35Z</dcterms:created>
  <dcterms:modified xsi:type="dcterms:W3CDTF">2014-05-29T17:27:12Z</dcterms:modified>
</cp:coreProperties>
</file>